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29E248-DE56-4B18-A096-65E46FFED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8372" y="0"/>
            <a:ext cx="5915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50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31</cp:revision>
  <dcterms:created xsi:type="dcterms:W3CDTF">2020-04-17T09:27:58Z</dcterms:created>
  <dcterms:modified xsi:type="dcterms:W3CDTF">2020-05-14T07:02:55Z</dcterms:modified>
</cp:coreProperties>
</file>